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0" r:id="rId4"/>
    <p:sldId id="257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068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109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216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0457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8646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599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611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048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2562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917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D55D-2429-479D-9A48-90AF9F3F22E4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D2DBA-E3E2-4783-AC1E-6A72564976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739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>
                <a:solidFill>
                  <a:srgbClr val="C00000"/>
                </a:solidFill>
              </a:rPr>
              <a:t>Framtagande av </a:t>
            </a:r>
            <a:br>
              <a:rPr lang="sv-SE" b="1" dirty="0" smtClean="0">
                <a:solidFill>
                  <a:srgbClr val="C00000"/>
                </a:solidFill>
              </a:rPr>
            </a:br>
            <a:r>
              <a:rPr lang="sv-SE" b="1" dirty="0">
                <a:solidFill>
                  <a:srgbClr val="C00000"/>
                </a:solidFill>
              </a:rPr>
              <a:t>Handlingsplan mot mobbing, trakasserier och kränkande särbehandling </a:t>
            </a:r>
            <a:endParaRPr lang="sv-SE" b="1" dirty="0">
              <a:solidFill>
                <a:srgbClr val="C00000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4280892"/>
            <a:ext cx="6400800" cy="1752600"/>
          </a:xfrm>
        </p:spPr>
        <p:txBody>
          <a:bodyPr/>
          <a:lstStyle/>
          <a:p>
            <a:r>
              <a:rPr lang="sv-SE" dirty="0" smtClean="0"/>
              <a:t>Diskussioner, tips och idéer kopplat till arbetet med handlingsplan 2019-2020</a:t>
            </a:r>
            <a:endParaRPr lang="sv-SE" dirty="0"/>
          </a:p>
        </p:txBody>
      </p:sp>
      <p:pic>
        <p:nvPicPr>
          <p:cNvPr id="4" name="Bildobjekt 3" descr="C:\Users\mak\Downloads\Loggor\Röd_72ppi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157192"/>
            <a:ext cx="1525905" cy="1533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3424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Styrelsens åtgärder kopplade till handlingsplanen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sv-SE" dirty="0" smtClean="0"/>
              <a:t>Säkerställ rutin för att alla ledare i ÖSK begär </a:t>
            </a:r>
            <a:r>
              <a:rPr lang="sv-SE" dirty="0"/>
              <a:t>utdrag ur polisens belastningsregister mot sexual brott mot barn och </a:t>
            </a:r>
            <a:r>
              <a:rPr lang="sv-SE" dirty="0" smtClean="0"/>
              <a:t>delger </a:t>
            </a:r>
            <a:r>
              <a:rPr lang="sv-SE" dirty="0"/>
              <a:t>respektive sektion</a:t>
            </a:r>
            <a:r>
              <a:rPr lang="sv-SE" dirty="0" smtClean="0"/>
              <a:t>. </a:t>
            </a:r>
            <a:endParaRPr lang="sv-SE" dirty="0"/>
          </a:p>
          <a:p>
            <a:pPr lvl="1"/>
            <a:r>
              <a:rPr lang="sv-SE" dirty="0" smtClean="0"/>
              <a:t>Hantering och förteckning</a:t>
            </a:r>
          </a:p>
          <a:p>
            <a:pPr lvl="1"/>
            <a:r>
              <a:rPr lang="sv-SE" dirty="0" smtClean="0"/>
              <a:t>Vid nya ledare och återkommande vid ett visst intervall</a:t>
            </a:r>
          </a:p>
          <a:p>
            <a:r>
              <a:rPr lang="sv-SE" dirty="0" smtClean="0"/>
              <a:t>Inrätta en trygghetsgrupp</a:t>
            </a:r>
          </a:p>
          <a:p>
            <a:pPr lvl="1"/>
            <a:r>
              <a:rPr lang="sv-SE" dirty="0" smtClean="0"/>
              <a:t>Finns utbildade  (Barnpsykolog, elevhälsa) föräldrar inom föreningen som erbjudit att ingå </a:t>
            </a:r>
            <a:endParaRPr lang="sv-SE" dirty="0"/>
          </a:p>
          <a:p>
            <a:r>
              <a:rPr lang="sv-SE" dirty="0" smtClean="0"/>
              <a:t>Ta fram material </a:t>
            </a:r>
            <a:r>
              <a:rPr lang="sv-SE" dirty="0"/>
              <a:t>till ledarna for genomgång "Trygg idrott for </a:t>
            </a:r>
            <a:r>
              <a:rPr lang="sv-SE" dirty="0" smtClean="0"/>
              <a:t>alla”</a:t>
            </a:r>
          </a:p>
          <a:p>
            <a:r>
              <a:rPr lang="sv-SE" dirty="0" smtClean="0"/>
              <a:t>Ladda upp allt material på hemsidan/Dokument</a:t>
            </a:r>
          </a:p>
          <a:p>
            <a:r>
              <a:rPr lang="sv-SE" dirty="0" smtClean="0"/>
              <a:t>Initiera och boka möten med alla sektionsstyrelser och ev. ledare för en första informationskväll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32542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v-SE" b="1" dirty="0" smtClean="0"/>
              <a:t>Goda exempel på områden att arbeta vidare med i dialog med spelare, ledare och föräldrar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sv-SE" b="1" dirty="0"/>
              <a:t/>
            </a:r>
            <a:br>
              <a:rPr lang="sv-SE" b="1" dirty="0"/>
            </a:br>
            <a:endParaRPr lang="sv-SE" b="1" dirty="0"/>
          </a:p>
          <a:p>
            <a:pPr marL="0" indent="0">
              <a:buNone/>
            </a:pPr>
            <a:r>
              <a:rPr lang="sv-SE" b="1" dirty="0"/>
              <a:t>Tankar och </a:t>
            </a:r>
            <a:r>
              <a:rPr lang="sv-SE" b="1" dirty="0" err="1"/>
              <a:t>ideer</a:t>
            </a:r>
            <a:r>
              <a:rPr lang="sv-SE" b="1" dirty="0"/>
              <a:t> </a:t>
            </a:r>
          </a:p>
          <a:p>
            <a:pPr lvl="0"/>
            <a:r>
              <a:rPr lang="sv-SE" dirty="0"/>
              <a:t>Skapa en ÖSK pärm med material för att tex hur ett lag kan ta fram spelregler. Ta tex fram förslag på upplägg, mallar.  </a:t>
            </a:r>
          </a:p>
          <a:p>
            <a:pPr marL="0" indent="0">
              <a:buNone/>
            </a:pPr>
            <a:r>
              <a:rPr lang="sv-SE" dirty="0"/>
              <a:t> </a:t>
            </a:r>
          </a:p>
          <a:p>
            <a:pPr lvl="0"/>
            <a:r>
              <a:rPr lang="sv-SE" dirty="0"/>
              <a:t>Diskutera ”Varför finns vi till som förening?” Se till att skapa vinnaren i form av det ”Det största </a:t>
            </a:r>
            <a:r>
              <a:rPr lang="sv-SE" dirty="0" err="1"/>
              <a:t>smailet</a:t>
            </a:r>
            <a:r>
              <a:rPr lang="sv-SE" dirty="0"/>
              <a:t>” inte antal poäng gjorda.</a:t>
            </a:r>
          </a:p>
          <a:p>
            <a:pPr marL="0" indent="0">
              <a:buNone/>
            </a:pPr>
            <a:r>
              <a:rPr lang="sv-SE" dirty="0"/>
              <a:t> </a:t>
            </a:r>
          </a:p>
          <a:p>
            <a:pPr lvl="0"/>
            <a:r>
              <a:rPr lang="sv-SE" dirty="0"/>
              <a:t>Diskussion kring begreppet talang. Talang kan vara utslutande och i dagens barn idrott är tex träningsvilja en av de viktigaste ”talangerna”.</a:t>
            </a:r>
          </a:p>
          <a:p>
            <a:pPr marL="0" indent="0">
              <a:buNone/>
            </a:pPr>
            <a:r>
              <a:rPr lang="sv-SE" dirty="0"/>
              <a:t> </a:t>
            </a:r>
          </a:p>
          <a:p>
            <a:pPr lvl="0"/>
            <a:r>
              <a:rPr lang="sv-SE" dirty="0"/>
              <a:t>Ta fram ett Lagråd i laget: ledare, spelare, styrelsen utvecklar spelregler. 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2355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Handlingsplan mot mobbing, kränkning och diskriminering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v-SE" dirty="0"/>
              <a:t> </a:t>
            </a:r>
            <a:r>
              <a:rPr lang="sv-SE" dirty="0" smtClean="0"/>
              <a:t>Förebyggande arbete</a:t>
            </a:r>
          </a:p>
          <a:p>
            <a:r>
              <a:rPr lang="sv-SE" dirty="0" smtClean="0"/>
              <a:t>Vad </a:t>
            </a:r>
            <a:r>
              <a:rPr lang="sv-SE" dirty="0"/>
              <a:t>behöver vi jobba vidare med för oönskat beteende inte ska finnas i vår förening?</a:t>
            </a:r>
          </a:p>
          <a:p>
            <a:pPr lvl="1"/>
            <a:r>
              <a:rPr lang="sv-SE" dirty="0" smtClean="0"/>
              <a:t>ÖSK </a:t>
            </a:r>
            <a:r>
              <a:rPr lang="sv-SE" dirty="0"/>
              <a:t>tar fram en Välkomstfolder som ska </a:t>
            </a:r>
            <a:r>
              <a:rPr lang="sv-SE" dirty="0" smtClean="0"/>
              <a:t>riktar </a:t>
            </a:r>
            <a:r>
              <a:rPr lang="sv-SE" dirty="0"/>
              <a:t>sig till Föräldrar och aktiva, samt ledare.</a:t>
            </a:r>
          </a:p>
          <a:p>
            <a:pPr lvl="2"/>
            <a:r>
              <a:rPr lang="sv-SE" dirty="0"/>
              <a:t>Som föräldrar i ÖSK förväntas du [tydliggör motprestation]</a:t>
            </a:r>
          </a:p>
          <a:p>
            <a:pPr lvl="2"/>
            <a:r>
              <a:rPr lang="sv-SE" dirty="0"/>
              <a:t>Som aktiv i ÖSK förväntas du</a:t>
            </a:r>
          </a:p>
          <a:p>
            <a:pPr lvl="2"/>
            <a:r>
              <a:rPr lang="sv-SE" dirty="0"/>
              <a:t>Som ledare i ÖSK förväntas </a:t>
            </a:r>
          </a:p>
          <a:p>
            <a:pPr lvl="1"/>
            <a:r>
              <a:rPr lang="sv-SE" dirty="0"/>
              <a:t>Skapa </a:t>
            </a:r>
            <a:r>
              <a:rPr lang="sv-SE" dirty="0" err="1"/>
              <a:t>årshjul</a:t>
            </a:r>
            <a:r>
              <a:rPr lang="sv-SE" dirty="0"/>
              <a:t> för en säsong / sektion</a:t>
            </a:r>
          </a:p>
          <a:p>
            <a:pPr lvl="2"/>
            <a:r>
              <a:rPr lang="sv-SE" dirty="0"/>
              <a:t>Säsongen startar med sektionen träffar ledare</a:t>
            </a:r>
          </a:p>
          <a:p>
            <a:pPr lvl="2"/>
            <a:r>
              <a:rPr lang="sv-SE" dirty="0"/>
              <a:t>Uppstartmöte med föräldrar och aktiva</a:t>
            </a:r>
          </a:p>
          <a:p>
            <a:pPr lvl="1"/>
            <a:r>
              <a:rPr lang="sv-SE" dirty="0"/>
              <a:t>Genom att upprätta en ÖSK gemensam struktur för uppstartmöten och föräldramöten kan frågor om ”Idrott för all” diskuteras i olika forum för ledare, barn och föräldrar.</a:t>
            </a:r>
          </a:p>
          <a:p>
            <a:pPr lvl="1"/>
            <a:r>
              <a:rPr lang="sv-SE" dirty="0"/>
              <a:t>Årligt återkommande enkäter som är anpassad för ÖSK:s verksamhet</a:t>
            </a:r>
          </a:p>
          <a:p>
            <a:pPr lvl="2"/>
            <a:r>
              <a:rPr lang="sv-SE" dirty="0"/>
              <a:t>Mitt termin utvärdering.</a:t>
            </a:r>
          </a:p>
          <a:p>
            <a:pPr lvl="1"/>
            <a:r>
              <a:rPr lang="sv-SE" dirty="0"/>
              <a:t>Alla lag ska gemensamt ta fram ”Lagets spelregler”</a:t>
            </a:r>
          </a:p>
          <a:p>
            <a:pPr lvl="2"/>
            <a:r>
              <a:rPr lang="sv-SE" dirty="0"/>
              <a:t>Det är viktigt att skapa teamkänsla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2093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Utförda enkäter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Vad gör vi idag i vår förening som främjat de positiva saker vi ser i svaren från enkäterna?</a:t>
            </a:r>
          </a:p>
          <a:p>
            <a:pPr lvl="1"/>
            <a:r>
              <a:rPr lang="sv-SE" dirty="0"/>
              <a:t>ÖSK är bra på att inkludera alla </a:t>
            </a:r>
            <a:endParaRPr lang="sv-SE" dirty="0" smtClean="0"/>
          </a:p>
          <a:p>
            <a:pPr lvl="2"/>
            <a:r>
              <a:rPr lang="sv-SE" dirty="0" smtClean="0"/>
              <a:t>Hur stärker vi det?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148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r>
              <a:rPr lang="sv-SE" sz="5100" dirty="0" smtClean="0"/>
              <a:t>Vilka aktiviteter och insatser bör finnas i vår förening för att nå ett drömläge där oönskat beteende inte finns? </a:t>
            </a:r>
          </a:p>
          <a:p>
            <a:pPr lvl="0"/>
            <a:r>
              <a:rPr lang="sv-SE" dirty="0" smtClean="0"/>
              <a:t>Sektionen</a:t>
            </a:r>
            <a:endParaRPr lang="sv-SE" dirty="0"/>
          </a:p>
          <a:p>
            <a:pPr lvl="1"/>
            <a:r>
              <a:rPr lang="sv-SE" dirty="0"/>
              <a:t>Begära utdrag ur belastningsregister</a:t>
            </a:r>
          </a:p>
          <a:p>
            <a:pPr lvl="0"/>
            <a:r>
              <a:rPr lang="sv-SE" dirty="0"/>
              <a:t>Ledare</a:t>
            </a:r>
          </a:p>
          <a:p>
            <a:pPr lvl="1"/>
            <a:r>
              <a:rPr lang="sv-SE" dirty="0"/>
              <a:t>Utveckar sitt ledarskap genom att tex gå ledarutbildningar</a:t>
            </a:r>
          </a:p>
          <a:p>
            <a:pPr lvl="1"/>
            <a:r>
              <a:rPr lang="sv-SE" dirty="0"/>
              <a:t>Bygger en bra teamkänsla i laget där alla känner sig välkomna, har kul och mår bra</a:t>
            </a:r>
          </a:p>
          <a:p>
            <a:pPr lvl="1"/>
            <a:r>
              <a:rPr lang="sv-SE" dirty="0"/>
              <a:t>Ansvarar för att initiera, genomföra och följa upp spelregler</a:t>
            </a:r>
          </a:p>
          <a:p>
            <a:pPr lvl="1"/>
            <a:r>
              <a:rPr lang="sv-SE" dirty="0"/>
              <a:t>Se varje aktiv i laget och se till hens individuella behov på träning och match</a:t>
            </a:r>
          </a:p>
          <a:p>
            <a:pPr lvl="1"/>
            <a:r>
              <a:rPr lang="sv-SE" dirty="0"/>
              <a:t>Hålla utvecklingssamtal med de aktiva</a:t>
            </a:r>
          </a:p>
          <a:p>
            <a:pPr lvl="1"/>
            <a:r>
              <a:rPr lang="sv-SE" dirty="0"/>
              <a:t>Hålla föräldramöten och sprida information och ge utbildning</a:t>
            </a:r>
          </a:p>
          <a:p>
            <a:pPr lvl="1"/>
            <a:r>
              <a:rPr lang="sv-SE" dirty="0"/>
              <a:t>Skapar en trygg miljö i omklädningsrummet genom att ex en vuxen närvarar i omklädningsrummet</a:t>
            </a:r>
          </a:p>
          <a:p>
            <a:pPr lvl="1"/>
            <a:r>
              <a:rPr lang="sv-SE" dirty="0"/>
              <a:t>Visa upp utdrag ur belastningsregistret (sexuella övergrepp)</a:t>
            </a:r>
          </a:p>
          <a:p>
            <a:pPr lvl="0"/>
            <a:r>
              <a:rPr lang="sv-SE" dirty="0"/>
              <a:t>Barn/ungdomar </a:t>
            </a:r>
          </a:p>
          <a:p>
            <a:pPr lvl="1"/>
            <a:r>
              <a:rPr lang="sv-SE" dirty="0"/>
              <a:t>Bidrar till lagandan och är en bra lagkamrat </a:t>
            </a:r>
          </a:p>
          <a:p>
            <a:pPr lvl="1"/>
            <a:r>
              <a:rPr lang="sv-SE" dirty="0"/>
              <a:t>Deltar vid framtagande av Spel regler</a:t>
            </a:r>
          </a:p>
          <a:p>
            <a:pPr lvl="1"/>
            <a:r>
              <a:rPr lang="sv-SE" dirty="0"/>
              <a:t>Hjälps åt för att ha en trevlig jargong i laget, genom att tex säga ifrån när någon säger något dumt eller kränkande om/till någon i laget. </a:t>
            </a:r>
          </a:p>
          <a:p>
            <a:pPr lvl="0"/>
            <a:r>
              <a:rPr lang="sv-SE" dirty="0"/>
              <a:t>Föräldrar</a:t>
            </a:r>
          </a:p>
          <a:p>
            <a:pPr lvl="1"/>
            <a:r>
              <a:rPr lang="sv-SE" dirty="0"/>
              <a:t>Visa engagemang för sitt barns aktivitet</a:t>
            </a:r>
          </a:p>
          <a:p>
            <a:pPr lvl="2"/>
            <a:r>
              <a:rPr lang="sv-SE" dirty="0"/>
              <a:t>Tex ställ frågorna (exempel från Johan K)</a:t>
            </a:r>
          </a:p>
          <a:p>
            <a:endParaRPr lang="sv-SE" dirty="0"/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b="1" dirty="0" smtClean="0"/>
              <a:t>Drömläge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692389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Slutsatser trygg idrott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Genomgång </a:t>
            </a:r>
            <a:r>
              <a:rPr lang="sv-SE" dirty="0"/>
              <a:t>av hur föreningen kan bygga en trygg idrott för alla och hur slutsatser kan inarbetas i handlingsplanen. </a:t>
            </a:r>
            <a:endParaRPr lang="sv-SE" dirty="0" smtClean="0"/>
          </a:p>
          <a:p>
            <a:endParaRPr lang="sv-SE" dirty="0"/>
          </a:p>
        </p:txBody>
      </p:sp>
      <p:pic>
        <p:nvPicPr>
          <p:cNvPr id="4" name="Bildobjekt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06" b="18417"/>
          <a:stretch/>
        </p:blipFill>
        <p:spPr bwMode="auto">
          <a:xfrm>
            <a:off x="2123728" y="3356992"/>
            <a:ext cx="4556150" cy="22339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ktangel 4"/>
          <p:cNvSpPr/>
          <p:nvPr/>
        </p:nvSpPr>
        <p:spPr>
          <a:xfrm>
            <a:off x="395536" y="5805264"/>
            <a:ext cx="83213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i="1" dirty="0"/>
              <a:t>Se </a:t>
            </a:r>
            <a:r>
              <a:rPr lang="sv-SE" sz="2800" i="1" dirty="0" smtClean="0"/>
              <a:t>material ”Idrott för alla” </a:t>
            </a:r>
            <a:r>
              <a:rPr lang="sv-SE" sz="2800" i="1" dirty="0"/>
              <a:t>på </a:t>
            </a:r>
            <a:r>
              <a:rPr lang="sv-SE" sz="2800" i="1" dirty="0" smtClean="0"/>
              <a:t>hemsidan </a:t>
            </a:r>
            <a:r>
              <a:rPr lang="sv-SE" sz="2800" i="1" dirty="0"/>
              <a:t>- Dokument</a:t>
            </a:r>
            <a:endParaRPr lang="sv-SE" sz="2800" i="1" dirty="0"/>
          </a:p>
        </p:txBody>
      </p:sp>
    </p:spTree>
    <p:extLst>
      <p:ext uri="{BB962C8B-B14F-4D97-AF65-F5344CB8AC3E}">
        <p14:creationId xmlns:p14="http://schemas.microsoft.com/office/powerpoint/2010/main" val="3073789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365</Words>
  <Application>Microsoft Office PowerPoint</Application>
  <PresentationFormat>Bildspel på skärmen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8" baseType="lpstr">
      <vt:lpstr>Office-tema</vt:lpstr>
      <vt:lpstr>Framtagande av  Handlingsplan mot mobbing, trakasserier och kränkande särbehandling </vt:lpstr>
      <vt:lpstr>Styrelsens åtgärder kopplade till handlingsplanen</vt:lpstr>
      <vt:lpstr>Goda exempel på områden att arbeta vidare med i dialog med spelare, ledare och föräldrar</vt:lpstr>
      <vt:lpstr>Handlingsplan mot mobbing, kränkning och diskriminering</vt:lpstr>
      <vt:lpstr>Utförda enkäter</vt:lpstr>
      <vt:lpstr> </vt:lpstr>
      <vt:lpstr>Slutsatser trygg idrott</vt:lpstr>
    </vt:vector>
  </TitlesOfParts>
  <Company>SKB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Sara Eriksson</dc:creator>
  <cp:lastModifiedBy>Sara Eriksson</cp:lastModifiedBy>
  <cp:revision>8</cp:revision>
  <dcterms:created xsi:type="dcterms:W3CDTF">2020-01-28T12:07:48Z</dcterms:created>
  <dcterms:modified xsi:type="dcterms:W3CDTF">2020-01-28T13:15:46Z</dcterms:modified>
</cp:coreProperties>
</file>