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15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94668" autoAdjust="0"/>
  </p:normalViewPr>
  <p:slideViewPr>
    <p:cSldViewPr>
      <p:cViewPr>
        <p:scale>
          <a:sx n="100" d="100"/>
          <a:sy n="100" d="100"/>
        </p:scale>
        <p:origin x="-20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E492A-193E-4C77-A13F-D2E0D08FB9A0}" type="datetimeFigureOut">
              <a:rPr lang="sv-SE" smtClean="0"/>
              <a:t>2017-01-28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992F-E3C3-4B99-BEE0-64F27D7E64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4446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E492A-193E-4C77-A13F-D2E0D08FB9A0}" type="datetimeFigureOut">
              <a:rPr lang="sv-SE" smtClean="0"/>
              <a:t>2017-01-28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992F-E3C3-4B99-BEE0-64F27D7E64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5324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E492A-193E-4C77-A13F-D2E0D08FB9A0}" type="datetimeFigureOut">
              <a:rPr lang="sv-SE" smtClean="0"/>
              <a:t>2017-01-28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992F-E3C3-4B99-BEE0-64F27D7E64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8124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E492A-193E-4C77-A13F-D2E0D08FB9A0}" type="datetimeFigureOut">
              <a:rPr lang="sv-SE" smtClean="0"/>
              <a:t>2017-01-28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992F-E3C3-4B99-BEE0-64F27D7E64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88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E492A-193E-4C77-A13F-D2E0D08FB9A0}" type="datetimeFigureOut">
              <a:rPr lang="sv-SE" smtClean="0"/>
              <a:t>2017-01-28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992F-E3C3-4B99-BEE0-64F27D7E64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2551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E492A-193E-4C77-A13F-D2E0D08FB9A0}" type="datetimeFigureOut">
              <a:rPr lang="sv-SE" smtClean="0"/>
              <a:t>2017-01-28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992F-E3C3-4B99-BEE0-64F27D7E64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2384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E492A-193E-4C77-A13F-D2E0D08FB9A0}" type="datetimeFigureOut">
              <a:rPr lang="sv-SE" smtClean="0"/>
              <a:t>2017-01-28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992F-E3C3-4B99-BEE0-64F27D7E64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3412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E492A-193E-4C77-A13F-D2E0D08FB9A0}" type="datetimeFigureOut">
              <a:rPr lang="sv-SE" smtClean="0"/>
              <a:t>2017-01-28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992F-E3C3-4B99-BEE0-64F27D7E64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874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E492A-193E-4C77-A13F-D2E0D08FB9A0}" type="datetimeFigureOut">
              <a:rPr lang="sv-SE" smtClean="0"/>
              <a:t>2017-01-28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992F-E3C3-4B99-BEE0-64F27D7E64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4782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E492A-193E-4C77-A13F-D2E0D08FB9A0}" type="datetimeFigureOut">
              <a:rPr lang="sv-SE" smtClean="0"/>
              <a:t>2017-01-28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992F-E3C3-4B99-BEE0-64F27D7E64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1326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E492A-193E-4C77-A13F-D2E0D08FB9A0}" type="datetimeFigureOut">
              <a:rPr lang="sv-SE" smtClean="0"/>
              <a:t>2017-01-28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992F-E3C3-4B99-BEE0-64F27D7E64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0019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E492A-193E-4C77-A13F-D2E0D08FB9A0}" type="datetimeFigureOut">
              <a:rPr lang="sv-SE" smtClean="0"/>
              <a:t>2017-01-28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6992F-E3C3-4B99-BEE0-64F27D7E64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5851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68000" y="5013176"/>
            <a:ext cx="6400800" cy="1368152"/>
          </a:xfrm>
          <a:solidFill>
            <a:srgbClr val="B01533"/>
          </a:solidFill>
        </p:spPr>
        <p:txBody>
          <a:bodyPr anchor="ctr" anchorCtr="1">
            <a:normAutofit/>
          </a:bodyPr>
          <a:lstStyle/>
          <a:p>
            <a:endParaRPr lang="sv-SE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4" t="17475" r="14820" b="24531"/>
          <a:stretch/>
        </p:blipFill>
        <p:spPr>
          <a:xfrm>
            <a:off x="2441359" y="404664"/>
            <a:ext cx="3994952" cy="3977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86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solidFill>
            <a:srgbClr val="B01533"/>
          </a:solidFill>
        </p:spPr>
        <p:txBody>
          <a:bodyPr>
            <a:normAutofit/>
          </a:bodyPr>
          <a:lstStyle/>
          <a:p>
            <a:endParaRPr lang="sv-SE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4" t="17475" r="14820" b="24531"/>
          <a:stretch/>
        </p:blipFill>
        <p:spPr>
          <a:xfrm>
            <a:off x="433032" y="260648"/>
            <a:ext cx="1186640" cy="1181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19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ll_ÖS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Mall_ÖSK</Template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Mall_ÖSK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Micke</dc:creator>
  <cp:lastModifiedBy>Micke</cp:lastModifiedBy>
  <cp:revision>1</cp:revision>
  <dcterms:created xsi:type="dcterms:W3CDTF">2017-01-28T21:54:48Z</dcterms:created>
  <dcterms:modified xsi:type="dcterms:W3CDTF">2017-01-28T21:55:11Z</dcterms:modified>
</cp:coreProperties>
</file>